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2" r:id="rId5"/>
    <p:sldId id="261" r:id="rId6"/>
    <p:sldId id="258" r:id="rId7"/>
    <p:sldId id="259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2153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4236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4018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02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3230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8960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0603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2857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4009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1908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4503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67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de-DE" dirty="0"/>
              <a:t>S4S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de-DE" dirty="0" err="1"/>
              <a:t>Students</a:t>
            </a:r>
            <a:r>
              <a:rPr lang="de-DE" dirty="0"/>
              <a:t> 4 </a:t>
            </a:r>
            <a:r>
              <a:rPr lang="de-DE" dirty="0" err="1"/>
              <a:t>Students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5832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Team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Simon </a:t>
            </a:r>
            <a:r>
              <a:rPr lang="de-DE" dirty="0" err="1"/>
              <a:t>Vollendorf</a:t>
            </a:r>
            <a:r>
              <a:rPr lang="de-DE" dirty="0"/>
              <a:t> (SM)</a:t>
            </a:r>
          </a:p>
          <a:p>
            <a:r>
              <a:rPr lang="de-DE" dirty="0"/>
              <a:t>Timo Jeremy Pinzauti (PO Proxy)</a:t>
            </a:r>
          </a:p>
          <a:p>
            <a:r>
              <a:rPr lang="de-DE" dirty="0"/>
              <a:t>Simon Uerdingen (TM)</a:t>
            </a:r>
          </a:p>
          <a:p>
            <a:r>
              <a:rPr lang="de-DE" dirty="0"/>
              <a:t>Sebastian Knoblauch (DB)</a:t>
            </a:r>
          </a:p>
          <a:p>
            <a:r>
              <a:rPr lang="de-DE" dirty="0"/>
              <a:t>Kiril </a:t>
            </a:r>
            <a:r>
              <a:rPr lang="de-DE" dirty="0" err="1"/>
              <a:t>Murschel</a:t>
            </a:r>
            <a:r>
              <a:rPr lang="de-DE" dirty="0"/>
              <a:t> (QM)</a:t>
            </a:r>
          </a:p>
          <a:p>
            <a:r>
              <a:rPr lang="de-DE" dirty="0" err="1"/>
              <a:t>Maximillian</a:t>
            </a:r>
            <a:r>
              <a:rPr lang="de-DE" dirty="0"/>
              <a:t> Komp (UE/UX)</a:t>
            </a:r>
          </a:p>
          <a:p>
            <a:r>
              <a:rPr lang="de-DE" dirty="0"/>
              <a:t>Holger </a:t>
            </a:r>
            <a:r>
              <a:rPr lang="de-DE" dirty="0" err="1"/>
              <a:t>Karwanni</a:t>
            </a:r>
            <a:r>
              <a:rPr lang="de-DE" dirty="0"/>
              <a:t> (SA)</a:t>
            </a:r>
          </a:p>
          <a:p>
            <a:r>
              <a:rPr lang="de-DE" dirty="0"/>
              <a:t>Benjamin Lang (DB)</a:t>
            </a:r>
          </a:p>
          <a:p>
            <a:r>
              <a:rPr lang="de-DE" dirty="0"/>
              <a:t>Jan Philipp </a:t>
            </a:r>
            <a:r>
              <a:rPr lang="de-DE" dirty="0" err="1"/>
              <a:t>Desler</a:t>
            </a:r>
            <a:r>
              <a:rPr lang="de-DE" dirty="0"/>
              <a:t> (TM)</a:t>
            </a:r>
          </a:p>
        </p:txBody>
      </p:sp>
    </p:spTree>
    <p:extLst>
      <p:ext uri="{BB962C8B-B14F-4D97-AF65-F5344CB8AC3E}">
        <p14:creationId xmlns:p14="http://schemas.microsoft.com/office/powerpoint/2010/main" val="289968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Vision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Nahtlos den Wissensaustausch zwischen Studenten jeglichen Semesters nachhaltig und redundanzfrei fördern</a:t>
            </a:r>
          </a:p>
          <a:p>
            <a:r>
              <a:rPr lang="de-DE" dirty="0"/>
              <a:t>Simplizität des kompletten Austausches steht dabei im Vordergrund</a:t>
            </a:r>
          </a:p>
          <a:p>
            <a:r>
              <a:rPr lang="de-DE" dirty="0"/>
              <a:t>Dabei wird Wert auf den kontinuierlichen Wissensaufbau der Studenten gelegt</a:t>
            </a:r>
          </a:p>
          <a:p>
            <a:r>
              <a:rPr lang="de-DE" dirty="0"/>
              <a:t>Der ganze Vorgang soll effizient in den Alltag eingebaut werden</a:t>
            </a:r>
          </a:p>
        </p:txBody>
      </p:sp>
    </p:spTree>
    <p:extLst>
      <p:ext uri="{BB962C8B-B14F-4D97-AF65-F5344CB8AC3E}">
        <p14:creationId xmlns:p14="http://schemas.microsoft.com/office/powerpoint/2010/main" val="770184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Brown Bag - Session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ReST</a:t>
            </a:r>
            <a:r>
              <a:rPr lang="de-DE" dirty="0"/>
              <a:t> &amp; HTTP 2</a:t>
            </a:r>
          </a:p>
          <a:p>
            <a:r>
              <a:rPr lang="de-DE"/>
              <a:t>AngularJS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4249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Use Case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684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Interne Organisation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Trello</a:t>
            </a:r>
            <a:r>
              <a:rPr lang="de-DE" dirty="0"/>
              <a:t> (Aufgabenverteilung)</a:t>
            </a:r>
          </a:p>
          <a:p>
            <a:r>
              <a:rPr lang="de-DE" dirty="0" err="1"/>
              <a:t>Slack</a:t>
            </a:r>
            <a:r>
              <a:rPr lang="de-DE" dirty="0"/>
              <a:t> (Kommunikation)</a:t>
            </a:r>
          </a:p>
          <a:p>
            <a:r>
              <a:rPr lang="de-DE" dirty="0"/>
              <a:t>Jira (Dashboard/Projektverfolgung)</a:t>
            </a:r>
          </a:p>
          <a:p>
            <a:r>
              <a:rPr lang="de-DE" dirty="0" err="1"/>
              <a:t>Confluence</a:t>
            </a:r>
            <a:r>
              <a:rPr lang="de-DE" dirty="0"/>
              <a:t> (Wiki/Dokumentation)</a:t>
            </a:r>
          </a:p>
          <a:p>
            <a:r>
              <a:rPr lang="de-DE" dirty="0" err="1"/>
              <a:t>Git</a:t>
            </a:r>
            <a:r>
              <a:rPr lang="de-DE" dirty="0"/>
              <a:t>-Lab (</a:t>
            </a:r>
            <a:r>
              <a:rPr lang="de-DE" dirty="0" err="1"/>
              <a:t>Deployment</a:t>
            </a:r>
            <a:r>
              <a:rPr lang="de-DE" dirty="0"/>
              <a:t>/Repository)</a:t>
            </a:r>
          </a:p>
          <a:p>
            <a:r>
              <a:rPr lang="de-DE" dirty="0"/>
              <a:t>Meetings ggf. Videokonferenz (Di. 13 – 15 Uhr)</a:t>
            </a:r>
          </a:p>
        </p:txBody>
      </p:sp>
    </p:spTree>
    <p:extLst>
      <p:ext uri="{BB962C8B-B14F-4D97-AF65-F5344CB8AC3E}">
        <p14:creationId xmlns:p14="http://schemas.microsoft.com/office/powerpoint/2010/main" val="1647777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Team </a:t>
            </a:r>
            <a:r>
              <a:rPr lang="de-DE" dirty="0" err="1"/>
              <a:t>Impediments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Abwesenheiten</a:t>
            </a:r>
          </a:p>
          <a:p>
            <a:pPr lvl="1"/>
            <a:r>
              <a:rPr lang="de-DE" dirty="0"/>
              <a:t>Sebastian Knoblauch</a:t>
            </a:r>
          </a:p>
          <a:p>
            <a:pPr lvl="2"/>
            <a:r>
              <a:rPr lang="de-DE" dirty="0"/>
              <a:t>17.05. Schulung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3506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</Words>
  <Application>Microsoft Office PowerPoint</Application>
  <PresentationFormat>Breitbild</PresentationFormat>
  <Paragraphs>32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</vt:lpstr>
      <vt:lpstr>S4S</vt:lpstr>
      <vt:lpstr>Team</vt:lpstr>
      <vt:lpstr>Vision</vt:lpstr>
      <vt:lpstr>Brown Bag - Session</vt:lpstr>
      <vt:lpstr>Use Case</vt:lpstr>
      <vt:lpstr>Interne Organisation</vt:lpstr>
      <vt:lpstr>Team Impediments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Timo Jeremy Pinzauti</dc:creator>
  <cp:lastModifiedBy>Timo Jeremy Pinzauti</cp:lastModifiedBy>
  <cp:revision>5</cp:revision>
  <dcterms:created xsi:type="dcterms:W3CDTF">2017-04-12T09:18:17Z</dcterms:created>
  <dcterms:modified xsi:type="dcterms:W3CDTF">2017-04-13T12:41:43Z</dcterms:modified>
</cp:coreProperties>
</file>