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3" r:id="rId5"/>
    <p:sldId id="264" r:id="rId6"/>
    <p:sldId id="262" r:id="rId7"/>
    <p:sldId id="261" r:id="rId8"/>
    <p:sldId id="258" r:id="rId9"/>
    <p:sldId id="259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3" d="100"/>
          <a:sy n="73" d="100"/>
        </p:scale>
        <p:origin x="40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15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3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2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2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96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60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8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0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90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50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B8078-E330-42F5-99A0-B682BD8CFD4E}" type="datetimeFigureOut">
              <a:rPr lang="de-DE" smtClean="0"/>
              <a:t>19.04.2017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de-DE" dirty="0"/>
              <a:t>S4S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 4 </a:t>
            </a:r>
            <a:r>
              <a:rPr lang="de-DE" dirty="0" err="1"/>
              <a:t>Students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583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Simon </a:t>
            </a:r>
            <a:r>
              <a:rPr lang="de-DE" dirty="0" err="1"/>
              <a:t>Vollendorf</a:t>
            </a:r>
            <a:r>
              <a:rPr lang="de-DE" dirty="0"/>
              <a:t> (SM)</a:t>
            </a:r>
          </a:p>
          <a:p>
            <a:r>
              <a:rPr lang="de-DE" dirty="0"/>
              <a:t>Timo Jeremy Pinzauti (PO Proxy)</a:t>
            </a:r>
          </a:p>
          <a:p>
            <a:r>
              <a:rPr lang="de-DE" dirty="0"/>
              <a:t>Simon Uerdingen (TM)</a:t>
            </a:r>
          </a:p>
          <a:p>
            <a:r>
              <a:rPr lang="de-DE" dirty="0"/>
              <a:t>Sebastian Knoblauch (DB)</a:t>
            </a:r>
          </a:p>
          <a:p>
            <a:r>
              <a:rPr lang="de-DE" dirty="0"/>
              <a:t>Kiril </a:t>
            </a:r>
            <a:r>
              <a:rPr lang="de-DE" dirty="0" err="1"/>
              <a:t>Murschel</a:t>
            </a:r>
            <a:r>
              <a:rPr lang="de-DE" dirty="0"/>
              <a:t> (QM)</a:t>
            </a:r>
          </a:p>
          <a:p>
            <a:r>
              <a:rPr lang="de-DE" dirty="0" err="1"/>
              <a:t>Maximillian</a:t>
            </a:r>
            <a:r>
              <a:rPr lang="de-DE" dirty="0"/>
              <a:t> Komp (UE/UX)</a:t>
            </a:r>
          </a:p>
          <a:p>
            <a:r>
              <a:rPr lang="de-DE" dirty="0"/>
              <a:t>Holger </a:t>
            </a:r>
            <a:r>
              <a:rPr lang="de-DE" dirty="0" err="1"/>
              <a:t>Karwanni</a:t>
            </a:r>
            <a:r>
              <a:rPr lang="de-DE" dirty="0"/>
              <a:t> (SA)</a:t>
            </a:r>
          </a:p>
          <a:p>
            <a:r>
              <a:rPr lang="de-DE" dirty="0"/>
              <a:t>Benjamin Lang (DB)</a:t>
            </a:r>
          </a:p>
          <a:p>
            <a:r>
              <a:rPr lang="de-DE" dirty="0"/>
              <a:t>Jan Philipp </a:t>
            </a:r>
            <a:r>
              <a:rPr lang="de-DE" dirty="0" err="1"/>
              <a:t>Desler</a:t>
            </a:r>
            <a:r>
              <a:rPr lang="de-DE" dirty="0"/>
              <a:t> (TM)</a:t>
            </a:r>
          </a:p>
        </p:txBody>
      </p:sp>
    </p:spTree>
    <p:extLst>
      <p:ext uri="{BB962C8B-B14F-4D97-AF65-F5344CB8AC3E}">
        <p14:creationId xmlns:p14="http://schemas.microsoft.com/office/powerpoint/2010/main" val="28996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Eine Plattform für den gewissenhaften Austausch von Gütern von Studenten für Studenten, frei von Zwang für Verkaufszahlen und jeglicher Abgabe von Anteilen</a:t>
            </a:r>
            <a:endParaRPr lang="de-DE" dirty="0" smtClean="0"/>
          </a:p>
          <a:p>
            <a:r>
              <a:rPr lang="de-DE" dirty="0" smtClean="0"/>
              <a:t>Nahtlos </a:t>
            </a:r>
            <a:r>
              <a:rPr lang="de-DE" dirty="0"/>
              <a:t>den Wissensaustausch zwischen Studenten jeglichen Semesters nachhaltig und redundanzfrei fördern</a:t>
            </a:r>
          </a:p>
          <a:p>
            <a:r>
              <a:rPr lang="de-DE" dirty="0" smtClean="0"/>
              <a:t>Dabei </a:t>
            </a:r>
            <a:r>
              <a:rPr lang="de-DE" dirty="0"/>
              <a:t>wird Wert auf den kontinuierlichen Wissensaufbau der Studenten </a:t>
            </a:r>
            <a:r>
              <a:rPr lang="de-DE" dirty="0" smtClean="0"/>
              <a:t>gelegt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18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Shop in Shop System für Studenten</a:t>
            </a:r>
          </a:p>
          <a:p>
            <a:r>
              <a:rPr lang="de-DE" dirty="0" smtClean="0"/>
              <a:t>Kostenfreie Bereitstellung</a:t>
            </a:r>
          </a:p>
          <a:p>
            <a:r>
              <a:rPr lang="de-DE" dirty="0" smtClean="0"/>
              <a:t>Einfache und barrierefreie </a:t>
            </a:r>
            <a:r>
              <a:rPr lang="de-DE" dirty="0"/>
              <a:t>V</a:t>
            </a:r>
            <a:r>
              <a:rPr lang="de-DE" dirty="0" smtClean="0"/>
              <a:t>eräußerung</a:t>
            </a:r>
          </a:p>
          <a:p>
            <a:r>
              <a:rPr lang="de-DE" dirty="0" err="1" smtClean="0"/>
              <a:t>Responsives</a:t>
            </a:r>
            <a:r>
              <a:rPr lang="de-DE" dirty="0" smtClean="0"/>
              <a:t> Design</a:t>
            </a:r>
          </a:p>
          <a:p>
            <a:r>
              <a:rPr lang="de-DE" dirty="0" smtClean="0"/>
              <a:t>Unkomplizierte Verifizierung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633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Risiken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Komplexität </a:t>
            </a:r>
            <a:r>
              <a:rPr lang="de-DE" dirty="0"/>
              <a:t>wird </a:t>
            </a:r>
            <a:r>
              <a:rPr lang="de-DE" dirty="0" smtClean="0"/>
              <a:t>unterschätzt</a:t>
            </a:r>
          </a:p>
          <a:p>
            <a:r>
              <a:rPr lang="de-DE" dirty="0"/>
              <a:t>mangelnde </a:t>
            </a:r>
            <a:r>
              <a:rPr lang="de-DE" dirty="0" smtClean="0"/>
              <a:t>Kommunikation</a:t>
            </a:r>
          </a:p>
          <a:p>
            <a:r>
              <a:rPr lang="de-DE" dirty="0" smtClean="0"/>
              <a:t>Falsches Verständnis der Anforderungen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28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Brown Bag - Session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ReST</a:t>
            </a:r>
            <a:r>
              <a:rPr lang="de-DE" dirty="0"/>
              <a:t> &amp; HTTP 2</a:t>
            </a:r>
          </a:p>
          <a:p>
            <a:r>
              <a:rPr lang="de-DE"/>
              <a:t>AngularJS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249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Case</a:t>
            </a:r>
          </a:p>
        </p:txBody>
      </p:sp>
      <p:pic>
        <p:nvPicPr>
          <p:cNvPr id="4" name="Inhaltsplatzhalter 3" descr="UseCa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46184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4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 Organisation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Trello</a:t>
            </a:r>
            <a:r>
              <a:rPr lang="de-DE" dirty="0"/>
              <a:t> (Aufgabenverteilung)</a:t>
            </a:r>
          </a:p>
          <a:p>
            <a:r>
              <a:rPr lang="de-DE" dirty="0" err="1"/>
              <a:t>Slack</a:t>
            </a:r>
            <a:r>
              <a:rPr lang="de-DE" dirty="0"/>
              <a:t> (Kommunikation)</a:t>
            </a:r>
          </a:p>
          <a:p>
            <a:r>
              <a:rPr lang="de-DE" dirty="0"/>
              <a:t>Jira (Dashboard/Projektverfolgung)</a:t>
            </a:r>
          </a:p>
          <a:p>
            <a:r>
              <a:rPr lang="de-DE" dirty="0" err="1"/>
              <a:t>Confluence</a:t>
            </a:r>
            <a:r>
              <a:rPr lang="de-DE" dirty="0"/>
              <a:t> (Wiki/Dokumentation)</a:t>
            </a:r>
          </a:p>
          <a:p>
            <a:r>
              <a:rPr lang="de-DE" dirty="0" err="1"/>
              <a:t>Git</a:t>
            </a:r>
            <a:r>
              <a:rPr lang="de-DE" dirty="0"/>
              <a:t>-Lab (</a:t>
            </a:r>
            <a:r>
              <a:rPr lang="de-DE" dirty="0" err="1"/>
              <a:t>Deployment</a:t>
            </a:r>
            <a:r>
              <a:rPr lang="de-DE" dirty="0"/>
              <a:t>/Repository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SourceTree</a:t>
            </a:r>
            <a:r>
              <a:rPr lang="de-DE" dirty="0" smtClean="0"/>
              <a:t> (</a:t>
            </a:r>
            <a:r>
              <a:rPr lang="de-DE" dirty="0" err="1" smtClean="0"/>
              <a:t>Git</a:t>
            </a:r>
            <a:r>
              <a:rPr lang="de-DE" dirty="0" smtClean="0"/>
              <a:t>-Verwaltung)</a:t>
            </a:r>
            <a:endParaRPr lang="de-DE" dirty="0"/>
          </a:p>
          <a:p>
            <a:r>
              <a:rPr lang="de-DE" dirty="0"/>
              <a:t>Meetings ggf. Videokonferenz (Di. 13 – 15 Uhr)</a:t>
            </a:r>
          </a:p>
        </p:txBody>
      </p:sp>
    </p:spTree>
    <p:extLst>
      <p:ext uri="{BB962C8B-B14F-4D97-AF65-F5344CB8AC3E}">
        <p14:creationId xmlns:p14="http://schemas.microsoft.com/office/powerpoint/2010/main" val="1647777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 </a:t>
            </a:r>
            <a:r>
              <a:rPr lang="de-DE" dirty="0" err="1"/>
              <a:t>Impediments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Abwesenheiten</a:t>
            </a:r>
          </a:p>
          <a:p>
            <a:pPr lvl="1"/>
            <a:r>
              <a:rPr lang="de-DE" dirty="0"/>
              <a:t>Sebastian Knoblauch</a:t>
            </a:r>
          </a:p>
          <a:p>
            <a:pPr lvl="2"/>
            <a:r>
              <a:rPr lang="de-DE" dirty="0"/>
              <a:t>17.05. Schulung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350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Breitbild</PresentationFormat>
  <Paragraphs>42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S4S</vt:lpstr>
      <vt:lpstr>Team</vt:lpstr>
      <vt:lpstr>Vision</vt:lpstr>
      <vt:lpstr>Ziele</vt:lpstr>
      <vt:lpstr>Risiken</vt:lpstr>
      <vt:lpstr>Brown Bag - Session</vt:lpstr>
      <vt:lpstr>Use Case</vt:lpstr>
      <vt:lpstr>Interne Organisation</vt:lpstr>
      <vt:lpstr>Team Impediments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Jeremy Pinzauti</dc:creator>
  <cp:lastModifiedBy>Max Komp</cp:lastModifiedBy>
  <cp:revision>10</cp:revision>
  <dcterms:created xsi:type="dcterms:W3CDTF">2017-04-12T09:18:17Z</dcterms:created>
  <dcterms:modified xsi:type="dcterms:W3CDTF">2017-04-19T07:54:49Z</dcterms:modified>
</cp:coreProperties>
</file>