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57" r:id="rId4"/>
    <p:sldId id="263" r:id="rId5"/>
    <p:sldId id="262" r:id="rId6"/>
    <p:sldId id="261" r:id="rId7"/>
    <p:sldId id="258" r:id="rId8"/>
    <p:sldId id="259" r:id="rId9"/>
  </p:sldIdLst>
  <p:sldSz cx="12192000" cy="6858000"/>
  <p:notesSz cx="6858000" cy="9144000"/>
  <p:defaultTextStyle>
    <a:defPPr>
      <a:defRPr lang="de-DE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3" d="100"/>
          <a:sy n="83" d="100"/>
        </p:scale>
        <p:origin x="61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fol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de-DE"/>
              <a:t>Formatvorlage des Untertitelmasters durch Klicken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06215359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und vertikal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24423698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kaler Titel u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kaler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Vertikaler Textplatzhalt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340180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und Inhal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80200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Abschnitts-&#10;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232305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Zwei Inhal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16896002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leic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4" name="Inhaltsplatzhalt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5" name="Textplatzhalt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6" name="Inhaltsplatzhalt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7" name="Datumsplatzhalt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8" name="Fußzeilenplatzhalt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9" name="Foliennummernplatzhalt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1406038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Nur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Datumsplatzhalt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67285752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umsplatzhalt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7540093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alt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92190875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Bild mit Über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de-DE"/>
              <a:t>Titelmasterformat durch Klicken bearbeiten</a:t>
            </a:r>
          </a:p>
        </p:txBody>
      </p:sp>
      <p:sp>
        <p:nvSpPr>
          <p:cNvPr id="3" name="Bildplatzhalt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de-DE"/>
          </a:p>
        </p:txBody>
      </p:sp>
      <p:sp>
        <p:nvSpPr>
          <p:cNvPr id="4" name="Textplatzhalt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de-DE"/>
              <a:t>Formatvorlagen des Textmasters bearbeiten</a:t>
            </a:r>
          </a:p>
        </p:txBody>
      </p:sp>
      <p:sp>
        <p:nvSpPr>
          <p:cNvPr id="5" name="Datumsplatzhalt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245038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de-DE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de-DE"/>
              <a:t>Formatvorlagen des Textmasters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4" name="Datumsplatzhalt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0FB8078-E330-42F5-99A0-B682BD8CFD4E}" type="datetimeFigureOut">
              <a:rPr lang="de-DE" smtClean="0"/>
              <a:t>13.04.2017</a:t>
            </a:fld>
            <a:endParaRPr lang="de-DE"/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C8BB33-F9D4-425A-A7B6-D6514FB58304}" type="slidenum">
              <a:rPr lang="de-DE" smtClean="0"/>
              <a:t>‹Nr.›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8467270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/>
          <a:lstStyle/>
          <a:p>
            <a:r>
              <a:rPr lang="de-DE" dirty="0"/>
              <a:t>S4S</a:t>
            </a:r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/>
          <a:p>
            <a:r>
              <a:rPr lang="de-DE" dirty="0" err="1"/>
              <a:t>Students</a:t>
            </a:r>
            <a:r>
              <a:rPr lang="de-DE" dirty="0"/>
              <a:t> 4 </a:t>
            </a:r>
            <a:r>
              <a:rPr lang="de-DE" dirty="0" err="1"/>
              <a:t>Students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309583210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Team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de-DE" dirty="0"/>
              <a:t>Simon </a:t>
            </a:r>
            <a:r>
              <a:rPr lang="de-DE" dirty="0" err="1"/>
              <a:t>Vollendorf</a:t>
            </a:r>
            <a:r>
              <a:rPr lang="de-DE" dirty="0"/>
              <a:t> (SM)</a:t>
            </a:r>
          </a:p>
          <a:p>
            <a:r>
              <a:rPr lang="de-DE" dirty="0"/>
              <a:t>Timo Jeremy Pinzauti (PO Proxy)</a:t>
            </a:r>
          </a:p>
          <a:p>
            <a:r>
              <a:rPr lang="de-DE" dirty="0"/>
              <a:t>Simon Uerdingen (TM)</a:t>
            </a:r>
          </a:p>
          <a:p>
            <a:r>
              <a:rPr lang="de-DE" dirty="0"/>
              <a:t>Sebastian Knoblauch (DB)</a:t>
            </a:r>
          </a:p>
          <a:p>
            <a:r>
              <a:rPr lang="de-DE" dirty="0"/>
              <a:t>Kiril </a:t>
            </a:r>
            <a:r>
              <a:rPr lang="de-DE" dirty="0" err="1"/>
              <a:t>Murschel</a:t>
            </a:r>
            <a:r>
              <a:rPr lang="de-DE" dirty="0"/>
              <a:t> (QM)</a:t>
            </a:r>
          </a:p>
          <a:p>
            <a:r>
              <a:rPr lang="de-DE" dirty="0" err="1"/>
              <a:t>Maximillian</a:t>
            </a:r>
            <a:r>
              <a:rPr lang="de-DE" dirty="0"/>
              <a:t> Komp (UE/UX)</a:t>
            </a:r>
          </a:p>
          <a:p>
            <a:r>
              <a:rPr lang="de-DE" dirty="0"/>
              <a:t>Holger </a:t>
            </a:r>
            <a:r>
              <a:rPr lang="de-DE" dirty="0" err="1"/>
              <a:t>Karwanni</a:t>
            </a:r>
            <a:r>
              <a:rPr lang="de-DE" dirty="0"/>
              <a:t> (SA)</a:t>
            </a:r>
          </a:p>
          <a:p>
            <a:r>
              <a:rPr lang="de-DE" dirty="0"/>
              <a:t>Benjamin Lang (DB)</a:t>
            </a:r>
          </a:p>
          <a:p>
            <a:r>
              <a:rPr lang="de-DE" dirty="0"/>
              <a:t>Jan Philipp </a:t>
            </a:r>
            <a:r>
              <a:rPr lang="de-DE" dirty="0" err="1"/>
              <a:t>Desler</a:t>
            </a:r>
            <a:r>
              <a:rPr lang="de-DE" dirty="0"/>
              <a:t> (TM)</a:t>
            </a:r>
          </a:p>
        </p:txBody>
      </p:sp>
    </p:spTree>
    <p:extLst>
      <p:ext uri="{BB962C8B-B14F-4D97-AF65-F5344CB8AC3E}">
        <p14:creationId xmlns:p14="http://schemas.microsoft.com/office/powerpoint/2010/main" val="28996840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Vision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Nahtlos den Wissensaustausch zwischen Studenten jeglichen Semesters nachhaltig und redundanzfrei fördern</a:t>
            </a:r>
          </a:p>
          <a:p>
            <a:r>
              <a:rPr lang="de-DE" dirty="0"/>
              <a:t>Simplizität des kompletten Austausches steht dabei im Vordergrund</a:t>
            </a:r>
          </a:p>
          <a:p>
            <a:r>
              <a:rPr lang="de-DE" dirty="0"/>
              <a:t>Dabei wird Wert auf den kontinuierlichen Wissensaufbau der Studenten gelegt</a:t>
            </a:r>
          </a:p>
          <a:p>
            <a:r>
              <a:rPr lang="de-DE" dirty="0"/>
              <a:t>Der ganze Vorgang soll effizient in den Alltag eingebaut werden</a:t>
            </a:r>
          </a:p>
        </p:txBody>
      </p:sp>
    </p:spTree>
    <p:extLst>
      <p:ext uri="{BB962C8B-B14F-4D97-AF65-F5344CB8AC3E}">
        <p14:creationId xmlns:p14="http://schemas.microsoft.com/office/powerpoint/2010/main" val="77018403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Ziele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Eine </a:t>
            </a:r>
            <a:r>
              <a:rPr lang="de-DE"/>
              <a:t>Plattform für einen ungezwungenen Austausch bieten</a:t>
            </a:r>
          </a:p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102633172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Brown Bag - Session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/>
              <a:t>ReST</a:t>
            </a:r>
            <a:r>
              <a:rPr lang="de-DE" dirty="0"/>
              <a:t> &amp; HTTP 2</a:t>
            </a:r>
          </a:p>
          <a:p>
            <a:r>
              <a:rPr lang="de-DE"/>
              <a:t>AngularJS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294249990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Use Case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41068404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Interne Organisation</a:t>
            </a:r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 err="1"/>
              <a:t>Trello</a:t>
            </a:r>
            <a:r>
              <a:rPr lang="de-DE" dirty="0"/>
              <a:t> (Aufgabenverteilung)</a:t>
            </a:r>
          </a:p>
          <a:p>
            <a:r>
              <a:rPr lang="de-DE" dirty="0" err="1"/>
              <a:t>Slack</a:t>
            </a:r>
            <a:r>
              <a:rPr lang="de-DE" dirty="0"/>
              <a:t> (Kommunikation)</a:t>
            </a:r>
          </a:p>
          <a:p>
            <a:r>
              <a:rPr lang="de-DE" dirty="0"/>
              <a:t>Jira (Dashboard/Projektverfolgung)</a:t>
            </a:r>
          </a:p>
          <a:p>
            <a:r>
              <a:rPr lang="de-DE" dirty="0" err="1"/>
              <a:t>Confluence</a:t>
            </a:r>
            <a:r>
              <a:rPr lang="de-DE" dirty="0"/>
              <a:t> (Wiki/Dokumentation)</a:t>
            </a:r>
          </a:p>
          <a:p>
            <a:r>
              <a:rPr lang="de-DE" dirty="0" err="1"/>
              <a:t>Git</a:t>
            </a:r>
            <a:r>
              <a:rPr lang="de-DE" dirty="0"/>
              <a:t>-Lab (</a:t>
            </a:r>
            <a:r>
              <a:rPr lang="de-DE" dirty="0" err="1"/>
              <a:t>Deployment</a:t>
            </a:r>
            <a:r>
              <a:rPr lang="de-DE" dirty="0"/>
              <a:t>/Repository)</a:t>
            </a:r>
          </a:p>
          <a:p>
            <a:r>
              <a:rPr lang="de-DE" dirty="0"/>
              <a:t>Meetings ggf. Videokonferenz (Di. 13 – 15 Uhr)</a:t>
            </a:r>
          </a:p>
        </p:txBody>
      </p:sp>
    </p:spTree>
    <p:extLst>
      <p:ext uri="{BB962C8B-B14F-4D97-AF65-F5344CB8AC3E}">
        <p14:creationId xmlns:p14="http://schemas.microsoft.com/office/powerpoint/2010/main" val="1647777128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e-DE" dirty="0"/>
              <a:t>Team </a:t>
            </a:r>
            <a:r>
              <a:rPr lang="de-DE" dirty="0" err="1"/>
              <a:t>Impediments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e-DE" dirty="0"/>
              <a:t>Abwesenheiten</a:t>
            </a:r>
          </a:p>
          <a:p>
            <a:pPr lvl="1"/>
            <a:r>
              <a:rPr lang="de-DE" dirty="0"/>
              <a:t>Sebastian Knoblauch</a:t>
            </a:r>
          </a:p>
          <a:p>
            <a:pPr lvl="2"/>
            <a:r>
              <a:rPr lang="de-DE" dirty="0"/>
              <a:t>17.05. Schulung</a:t>
            </a:r>
          </a:p>
          <a:p>
            <a:pPr lvl="1"/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02350618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162</Words>
  <Application>Microsoft Office PowerPoint</Application>
  <PresentationFormat>Breitbild</PresentationFormat>
  <Paragraphs>34</Paragraphs>
  <Slides>8</Slides>
  <Notes>0</Notes>
  <HiddenSlides>0</HiddenSlides>
  <MMClips>0</MMClips>
  <ScaleCrop>false</ScaleCrop>
  <HeadingPairs>
    <vt:vector size="6" baseType="variant">
      <vt:variant>
        <vt:lpstr>Verwendete Schriftarten</vt:lpstr>
      </vt:variant>
      <vt:variant>
        <vt:i4>3</vt:i4>
      </vt:variant>
      <vt:variant>
        <vt:lpstr>Design</vt:lpstr>
      </vt:variant>
      <vt:variant>
        <vt:i4>1</vt:i4>
      </vt:variant>
      <vt:variant>
        <vt:lpstr>Folientitel</vt:lpstr>
      </vt:variant>
      <vt:variant>
        <vt:i4>8</vt:i4>
      </vt:variant>
    </vt:vector>
  </HeadingPairs>
  <TitlesOfParts>
    <vt:vector size="12" baseType="lpstr">
      <vt:lpstr>Arial</vt:lpstr>
      <vt:lpstr>Calibri</vt:lpstr>
      <vt:lpstr>Calibri Light</vt:lpstr>
      <vt:lpstr>Office</vt:lpstr>
      <vt:lpstr>S4S</vt:lpstr>
      <vt:lpstr>Team</vt:lpstr>
      <vt:lpstr>Vision</vt:lpstr>
      <vt:lpstr>Ziele</vt:lpstr>
      <vt:lpstr>Brown Bag - Session</vt:lpstr>
      <vt:lpstr>Use Case</vt:lpstr>
      <vt:lpstr>Interne Organisation</vt:lpstr>
      <vt:lpstr>Team Impediments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PowerPoint-Präsentation</dc:title>
  <dc:creator>Timo Jeremy Pinzauti</dc:creator>
  <cp:lastModifiedBy>Timo Jeremy Pinzauti</cp:lastModifiedBy>
  <cp:revision>6</cp:revision>
  <dcterms:created xsi:type="dcterms:W3CDTF">2017-04-12T09:18:17Z</dcterms:created>
  <dcterms:modified xsi:type="dcterms:W3CDTF">2017-04-13T13:44:17Z</dcterms:modified>
</cp:coreProperties>
</file>

<file path=docProps/thumbnail.jpeg>
</file>