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63" r:id="rId5"/>
    <p:sldId id="262" r:id="rId6"/>
    <p:sldId id="261" r:id="rId7"/>
    <p:sldId id="258" r:id="rId8"/>
    <p:sldId id="259" r:id="rId9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>
        <p:scale>
          <a:sx n="40" d="100"/>
          <a:sy n="40" d="100"/>
        </p:scale>
        <p:origin x="1670" y="7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2153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442369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340180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80200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232305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689600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06038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28575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54009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19087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245038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FB8078-E330-42F5-99A0-B682BD8CFD4E}" type="datetimeFigureOut">
              <a:rPr lang="de-DE" smtClean="0"/>
              <a:t>18.04.2017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46727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/>
          <a:lstStyle/>
          <a:p>
            <a:r>
              <a:rPr lang="de-DE" dirty="0"/>
              <a:t>S4S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/>
          <a:p>
            <a:r>
              <a:rPr lang="de-DE" dirty="0" err="1"/>
              <a:t>Students</a:t>
            </a:r>
            <a:r>
              <a:rPr lang="de-DE" dirty="0"/>
              <a:t> 4 </a:t>
            </a:r>
            <a:r>
              <a:rPr lang="de-DE" dirty="0" err="1"/>
              <a:t>Students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0958321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Team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de-DE" dirty="0"/>
              <a:t>Simon </a:t>
            </a:r>
            <a:r>
              <a:rPr lang="de-DE" dirty="0" err="1"/>
              <a:t>Vollendorf</a:t>
            </a:r>
            <a:r>
              <a:rPr lang="de-DE" dirty="0"/>
              <a:t> (SM)</a:t>
            </a:r>
          </a:p>
          <a:p>
            <a:r>
              <a:rPr lang="de-DE" dirty="0"/>
              <a:t>Timo Jeremy Pinzauti (PO Proxy)</a:t>
            </a:r>
          </a:p>
          <a:p>
            <a:r>
              <a:rPr lang="de-DE" dirty="0"/>
              <a:t>Simon Uerdingen (TM)</a:t>
            </a:r>
          </a:p>
          <a:p>
            <a:r>
              <a:rPr lang="de-DE" dirty="0"/>
              <a:t>Sebastian Knoblauch (DB)</a:t>
            </a:r>
          </a:p>
          <a:p>
            <a:r>
              <a:rPr lang="de-DE" dirty="0"/>
              <a:t>Kiril </a:t>
            </a:r>
            <a:r>
              <a:rPr lang="de-DE" dirty="0" err="1"/>
              <a:t>Murschel</a:t>
            </a:r>
            <a:r>
              <a:rPr lang="de-DE" dirty="0"/>
              <a:t> (QM)</a:t>
            </a:r>
          </a:p>
          <a:p>
            <a:r>
              <a:rPr lang="de-DE" dirty="0" err="1"/>
              <a:t>Maximillian</a:t>
            </a:r>
            <a:r>
              <a:rPr lang="de-DE" dirty="0"/>
              <a:t> Komp (UE/UX)</a:t>
            </a:r>
          </a:p>
          <a:p>
            <a:r>
              <a:rPr lang="de-DE" dirty="0"/>
              <a:t>Holger </a:t>
            </a:r>
            <a:r>
              <a:rPr lang="de-DE" dirty="0" err="1"/>
              <a:t>Karwanni</a:t>
            </a:r>
            <a:r>
              <a:rPr lang="de-DE" dirty="0"/>
              <a:t> (SA)</a:t>
            </a:r>
          </a:p>
          <a:p>
            <a:r>
              <a:rPr lang="de-DE" dirty="0"/>
              <a:t>Benjamin Lang (DB)</a:t>
            </a:r>
          </a:p>
          <a:p>
            <a:r>
              <a:rPr lang="de-DE" dirty="0"/>
              <a:t>Jan Philipp </a:t>
            </a:r>
            <a:r>
              <a:rPr lang="de-DE" dirty="0" err="1"/>
              <a:t>Desler</a:t>
            </a:r>
            <a:r>
              <a:rPr lang="de-DE" dirty="0"/>
              <a:t> (TM)</a:t>
            </a:r>
          </a:p>
        </p:txBody>
      </p:sp>
    </p:spTree>
    <p:extLst>
      <p:ext uri="{BB962C8B-B14F-4D97-AF65-F5344CB8AC3E}">
        <p14:creationId xmlns:p14="http://schemas.microsoft.com/office/powerpoint/2010/main" val="2899684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Vision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Nahtlos den Wissensaustausch zwischen Studenten jeglichen Semesters nachhaltig und redundanzfrei fördern</a:t>
            </a:r>
          </a:p>
          <a:p>
            <a:r>
              <a:rPr lang="de-DE" dirty="0"/>
              <a:t>Simplizität des kompletten Austausches steht dabei im Vordergrund</a:t>
            </a:r>
          </a:p>
          <a:p>
            <a:r>
              <a:rPr lang="de-DE" dirty="0"/>
              <a:t>Dabei wird Wert auf den kontinuierlichen Wissensaufbau der Studenten gelegt</a:t>
            </a:r>
          </a:p>
          <a:p>
            <a:r>
              <a:rPr lang="de-DE" dirty="0"/>
              <a:t>Der ganze Vorgang soll effizient in den Alltag eingebaut werden</a:t>
            </a:r>
          </a:p>
        </p:txBody>
      </p:sp>
    </p:spTree>
    <p:extLst>
      <p:ext uri="{BB962C8B-B14F-4D97-AF65-F5344CB8AC3E}">
        <p14:creationId xmlns:p14="http://schemas.microsoft.com/office/powerpoint/2010/main" val="7701840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Ziele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Eine </a:t>
            </a:r>
            <a:r>
              <a:rPr lang="de-DE"/>
              <a:t>Plattform für einen ungezwungenen Austausch bieten</a:t>
            </a:r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263317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Brown Bag - Session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/>
              <a:t>ReST</a:t>
            </a:r>
            <a:r>
              <a:rPr lang="de-DE" dirty="0"/>
              <a:t> &amp; HTTP 2</a:t>
            </a:r>
          </a:p>
          <a:p>
            <a:r>
              <a:rPr lang="de-DE"/>
              <a:t>AngularJS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942499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Use Case</a:t>
            </a:r>
          </a:p>
        </p:txBody>
      </p:sp>
      <p:pic>
        <p:nvPicPr>
          <p:cNvPr id="4" name="Inhaltsplatzhalter 3" descr="UseCase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38200" y="1690688"/>
            <a:ext cx="7461848" cy="43513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06840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Interne Organisation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/>
              <a:t>Trello</a:t>
            </a:r>
            <a:r>
              <a:rPr lang="de-DE" dirty="0"/>
              <a:t> (Aufgabenverteilung)</a:t>
            </a:r>
          </a:p>
          <a:p>
            <a:r>
              <a:rPr lang="de-DE" dirty="0" err="1"/>
              <a:t>Slack</a:t>
            </a:r>
            <a:r>
              <a:rPr lang="de-DE" dirty="0"/>
              <a:t> (Kommunikation)</a:t>
            </a:r>
          </a:p>
          <a:p>
            <a:r>
              <a:rPr lang="de-DE" dirty="0"/>
              <a:t>Jira (Dashboard/Projektverfolgung)</a:t>
            </a:r>
          </a:p>
          <a:p>
            <a:r>
              <a:rPr lang="de-DE" dirty="0" err="1"/>
              <a:t>Confluence</a:t>
            </a:r>
            <a:r>
              <a:rPr lang="de-DE" dirty="0"/>
              <a:t> (Wiki/Dokumentation)</a:t>
            </a:r>
          </a:p>
          <a:p>
            <a:r>
              <a:rPr lang="de-DE" dirty="0" err="1"/>
              <a:t>Git</a:t>
            </a:r>
            <a:r>
              <a:rPr lang="de-DE" dirty="0"/>
              <a:t>-Lab (</a:t>
            </a:r>
            <a:r>
              <a:rPr lang="de-DE" dirty="0" err="1"/>
              <a:t>Deployment</a:t>
            </a:r>
            <a:r>
              <a:rPr lang="de-DE" dirty="0"/>
              <a:t>/Repository)</a:t>
            </a:r>
          </a:p>
          <a:p>
            <a:r>
              <a:rPr lang="de-DE" dirty="0"/>
              <a:t>Meetings ggf. Videokonferenz (Di. 13 – 15 Uhr)</a:t>
            </a:r>
          </a:p>
        </p:txBody>
      </p:sp>
    </p:spTree>
    <p:extLst>
      <p:ext uri="{BB962C8B-B14F-4D97-AF65-F5344CB8AC3E}">
        <p14:creationId xmlns:p14="http://schemas.microsoft.com/office/powerpoint/2010/main" val="164777712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Team </a:t>
            </a:r>
            <a:r>
              <a:rPr lang="de-DE" dirty="0" err="1"/>
              <a:t>Impediments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Abwesenheiten</a:t>
            </a:r>
          </a:p>
          <a:p>
            <a:pPr lvl="1"/>
            <a:r>
              <a:rPr lang="de-DE" dirty="0"/>
              <a:t>Sebastian Knoblauch</a:t>
            </a:r>
          </a:p>
          <a:p>
            <a:pPr lvl="2"/>
            <a:r>
              <a:rPr lang="de-DE" dirty="0"/>
              <a:t>17.05. Schulung</a:t>
            </a:r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235061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154</Words>
  <Application>Microsoft Office PowerPoint</Application>
  <PresentationFormat>Breitbild</PresentationFormat>
  <Paragraphs>34</Paragraphs>
  <Slides>8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</vt:lpstr>
      <vt:lpstr>S4S</vt:lpstr>
      <vt:lpstr>Team</vt:lpstr>
      <vt:lpstr>Vision</vt:lpstr>
      <vt:lpstr>Ziele</vt:lpstr>
      <vt:lpstr>Brown Bag - Session</vt:lpstr>
      <vt:lpstr>Use Case</vt:lpstr>
      <vt:lpstr>Interne Organisation</vt:lpstr>
      <vt:lpstr>Team Impediments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Timo Jeremy Pinzauti</dc:creator>
  <cp:lastModifiedBy>Max Komp</cp:lastModifiedBy>
  <cp:revision>7</cp:revision>
  <dcterms:created xsi:type="dcterms:W3CDTF">2017-04-12T09:18:17Z</dcterms:created>
  <dcterms:modified xsi:type="dcterms:W3CDTF">2017-04-18T12:36:51Z</dcterms:modified>
</cp:coreProperties>
</file>

<file path=docProps/thumbnail.jpeg>
</file>